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handoutMasterIdLst>
    <p:handoutMasterId r:id="rId4"/>
  </p:handoutMasterIdLst>
  <p:sldIdLst>
    <p:sldId id="346" r:id="rId2"/>
    <p:sldId id="347" r:id="rId3"/>
  </p:sldIdLst>
  <p:sldSz cx="18000663" cy="10799763"/>
  <p:notesSz cx="6794500" cy="9931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1" userDrawn="1">
          <p15:clr>
            <a:srgbClr val="A4A3A4"/>
          </p15:clr>
        </p15:guide>
        <p15:guide id="2" pos="566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EFC"/>
    <a:srgbClr val="00A8F3"/>
    <a:srgbClr val="F70000"/>
    <a:srgbClr val="B6B6B6"/>
    <a:srgbClr val="595959"/>
    <a:srgbClr val="999999"/>
    <a:srgbClr val="C4C4C4"/>
    <a:srgbClr val="FFFFFF"/>
    <a:srgbClr val="D9D9D9"/>
    <a:srgbClr val="F7F7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29" autoAdjust="0"/>
    <p:restoredTop sz="94660"/>
  </p:normalViewPr>
  <p:slideViewPr>
    <p:cSldViewPr>
      <p:cViewPr varScale="1">
        <p:scale>
          <a:sx n="68" d="100"/>
          <a:sy n="68" d="100"/>
        </p:scale>
        <p:origin x="786" y="72"/>
      </p:cViewPr>
      <p:guideLst>
        <p:guide orient="horz" pos="3401"/>
        <p:guide pos="566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4002" y="114"/>
      </p:cViewPr>
      <p:guideLst/>
    </p:cSldViewPr>
  </p:notesViewPr>
  <p:gridSpacing cx="1800000" cy="18000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FB3794BE-EB37-F637-D0BD-2EDA26A3976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B1A09F4-2A85-DAB0-1077-B98E58C47AF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82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2A1A57-5C64-4764-8A61-DE22D203A119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0D0036E-B817-E0B3-388A-924FC96B28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571790B-A48F-E514-DFF7-EF3349FE2ED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8645" y="9433107"/>
            <a:ext cx="2944283" cy="4982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C88D-C8C1-4242-98EC-3E12F3E118E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50217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0083" y="1767462"/>
            <a:ext cx="13500497" cy="3759917"/>
          </a:xfrm>
        </p:spPr>
        <p:txBody>
          <a:bodyPr anchor="b"/>
          <a:lstStyle>
            <a:lvl1pPr algn="ctr">
              <a:defRPr sz="885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50083" y="5672376"/>
            <a:ext cx="13500497" cy="2607442"/>
          </a:xfrm>
        </p:spPr>
        <p:txBody>
          <a:bodyPr/>
          <a:lstStyle>
            <a:lvl1pPr marL="0" indent="0" algn="ctr">
              <a:buNone/>
              <a:defRPr sz="3543"/>
            </a:lvl1pPr>
            <a:lvl2pPr marL="675010" indent="0" algn="ctr">
              <a:buNone/>
              <a:defRPr sz="2953"/>
            </a:lvl2pPr>
            <a:lvl3pPr marL="1350020" indent="0" algn="ctr">
              <a:buNone/>
              <a:defRPr sz="2658"/>
            </a:lvl3pPr>
            <a:lvl4pPr marL="2025030" indent="0" algn="ctr">
              <a:buNone/>
              <a:defRPr sz="2362"/>
            </a:lvl4pPr>
            <a:lvl5pPr marL="2700040" indent="0" algn="ctr">
              <a:buNone/>
              <a:defRPr sz="2362"/>
            </a:lvl5pPr>
            <a:lvl6pPr marL="3375050" indent="0" algn="ctr">
              <a:buNone/>
              <a:defRPr sz="2362"/>
            </a:lvl6pPr>
            <a:lvl7pPr marL="4050060" indent="0" algn="ctr">
              <a:buNone/>
              <a:defRPr sz="2362"/>
            </a:lvl7pPr>
            <a:lvl8pPr marL="4725071" indent="0" algn="ctr">
              <a:buNone/>
              <a:defRPr sz="2362"/>
            </a:lvl8pPr>
            <a:lvl9pPr marL="5400081" indent="0" algn="ctr">
              <a:buNone/>
              <a:defRPr sz="2362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BEAA-5BF1-4968-90F5-E9BAE02A8909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6DB0-EACB-46E7-9A3E-738AB93C18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38516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BEAA-5BF1-4968-90F5-E9BAE02A8909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6DB0-EACB-46E7-9A3E-738AB93C18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45954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881724" y="574987"/>
            <a:ext cx="3881393" cy="9152300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37545" y="574987"/>
            <a:ext cx="11419171" cy="9152300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BEAA-5BF1-4968-90F5-E9BAE02A8909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6DB0-EACB-46E7-9A3E-738AB93C18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927933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BEAA-5BF1-4968-90F5-E9BAE02A8909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6DB0-EACB-46E7-9A3E-738AB93C18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5870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8170" y="2692442"/>
            <a:ext cx="15525572" cy="4492401"/>
          </a:xfrm>
        </p:spPr>
        <p:txBody>
          <a:bodyPr anchor="b"/>
          <a:lstStyle>
            <a:lvl1pPr>
              <a:defRPr sz="8858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8170" y="7227343"/>
            <a:ext cx="15525572" cy="2362447"/>
          </a:xfrm>
        </p:spPr>
        <p:txBody>
          <a:bodyPr/>
          <a:lstStyle>
            <a:lvl1pPr marL="0" indent="0">
              <a:buNone/>
              <a:defRPr sz="3543">
                <a:solidFill>
                  <a:schemeClr val="tx1">
                    <a:tint val="75000"/>
                  </a:schemeClr>
                </a:solidFill>
              </a:defRPr>
            </a:lvl1pPr>
            <a:lvl2pPr marL="675010" indent="0">
              <a:buNone/>
              <a:defRPr sz="2953">
                <a:solidFill>
                  <a:schemeClr val="tx1">
                    <a:tint val="75000"/>
                  </a:schemeClr>
                </a:solidFill>
              </a:defRPr>
            </a:lvl2pPr>
            <a:lvl3pPr marL="1350020" indent="0">
              <a:buNone/>
              <a:defRPr sz="2658">
                <a:solidFill>
                  <a:schemeClr val="tx1">
                    <a:tint val="75000"/>
                  </a:schemeClr>
                </a:solidFill>
              </a:defRPr>
            </a:lvl3pPr>
            <a:lvl4pPr marL="202503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4pPr>
            <a:lvl5pPr marL="270004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5pPr>
            <a:lvl6pPr marL="337505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6pPr>
            <a:lvl7pPr marL="4050060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7pPr>
            <a:lvl8pPr marL="472507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8pPr>
            <a:lvl9pPr marL="5400081" indent="0">
              <a:buNone/>
              <a:defRPr sz="23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BEAA-5BF1-4968-90F5-E9BAE02A8909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6DB0-EACB-46E7-9A3E-738AB93C18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9820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7545" y="2874937"/>
            <a:ext cx="7650282" cy="68523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12836" y="2874937"/>
            <a:ext cx="7650282" cy="6852350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BEAA-5BF1-4968-90F5-E9BAE02A8909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6DB0-EACB-46E7-9A3E-738AB93C18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6983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0" y="574988"/>
            <a:ext cx="15525572" cy="2087455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9891" y="2647443"/>
            <a:ext cx="7615123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891" y="3944914"/>
            <a:ext cx="7615123" cy="58023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9112836" y="2647443"/>
            <a:ext cx="7652626" cy="1297471"/>
          </a:xfrm>
        </p:spPr>
        <p:txBody>
          <a:bodyPr anchor="b"/>
          <a:lstStyle>
            <a:lvl1pPr marL="0" indent="0">
              <a:buNone/>
              <a:defRPr sz="3543" b="1"/>
            </a:lvl1pPr>
            <a:lvl2pPr marL="675010" indent="0">
              <a:buNone/>
              <a:defRPr sz="2953" b="1"/>
            </a:lvl2pPr>
            <a:lvl3pPr marL="1350020" indent="0">
              <a:buNone/>
              <a:defRPr sz="2658" b="1"/>
            </a:lvl3pPr>
            <a:lvl4pPr marL="2025030" indent="0">
              <a:buNone/>
              <a:defRPr sz="2362" b="1"/>
            </a:lvl4pPr>
            <a:lvl5pPr marL="2700040" indent="0">
              <a:buNone/>
              <a:defRPr sz="2362" b="1"/>
            </a:lvl5pPr>
            <a:lvl6pPr marL="3375050" indent="0">
              <a:buNone/>
              <a:defRPr sz="2362" b="1"/>
            </a:lvl6pPr>
            <a:lvl7pPr marL="4050060" indent="0">
              <a:buNone/>
              <a:defRPr sz="2362" b="1"/>
            </a:lvl7pPr>
            <a:lvl8pPr marL="4725071" indent="0">
              <a:buNone/>
              <a:defRPr sz="2362" b="1"/>
            </a:lvl8pPr>
            <a:lvl9pPr marL="5400081" indent="0">
              <a:buNone/>
              <a:defRPr sz="2362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9112836" y="3944914"/>
            <a:ext cx="7652626" cy="5802373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BEAA-5BF1-4968-90F5-E9BAE02A8909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6DB0-EACB-46E7-9A3E-738AB93C18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3060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BEAA-5BF1-4968-90F5-E9BAE02A8909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6DB0-EACB-46E7-9A3E-738AB93C18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3511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BEAA-5BF1-4968-90F5-E9BAE02A8909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6DB0-EACB-46E7-9A3E-738AB93C18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76140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2626" y="1554966"/>
            <a:ext cx="9112836" cy="7674832"/>
          </a:xfrm>
        </p:spPr>
        <p:txBody>
          <a:bodyPr/>
          <a:lstStyle>
            <a:lvl1pPr>
              <a:defRPr sz="4724"/>
            </a:lvl1pPr>
            <a:lvl2pPr>
              <a:defRPr sz="4134"/>
            </a:lvl2pPr>
            <a:lvl3pPr>
              <a:defRPr sz="3543"/>
            </a:lvl3pPr>
            <a:lvl4pPr>
              <a:defRPr sz="2953"/>
            </a:lvl4pPr>
            <a:lvl5pPr>
              <a:defRPr sz="2953"/>
            </a:lvl5pPr>
            <a:lvl6pPr>
              <a:defRPr sz="2953"/>
            </a:lvl6pPr>
            <a:lvl7pPr>
              <a:defRPr sz="2953"/>
            </a:lvl7pPr>
            <a:lvl8pPr>
              <a:defRPr sz="2953"/>
            </a:lvl8pPr>
            <a:lvl9pPr>
              <a:defRPr sz="2953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BEAA-5BF1-4968-90F5-E9BAE02A8909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6DB0-EACB-46E7-9A3E-738AB93C18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2655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9891" y="719984"/>
            <a:ext cx="5805682" cy="2519945"/>
          </a:xfrm>
        </p:spPr>
        <p:txBody>
          <a:bodyPr anchor="b"/>
          <a:lstStyle>
            <a:lvl1pPr>
              <a:defRPr sz="4724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652626" y="1554966"/>
            <a:ext cx="9112836" cy="7674832"/>
          </a:xfrm>
        </p:spPr>
        <p:txBody>
          <a:bodyPr anchor="t"/>
          <a:lstStyle>
            <a:lvl1pPr marL="0" indent="0">
              <a:buNone/>
              <a:defRPr sz="4724"/>
            </a:lvl1pPr>
            <a:lvl2pPr marL="675010" indent="0">
              <a:buNone/>
              <a:defRPr sz="4134"/>
            </a:lvl2pPr>
            <a:lvl3pPr marL="1350020" indent="0">
              <a:buNone/>
              <a:defRPr sz="3543"/>
            </a:lvl3pPr>
            <a:lvl4pPr marL="2025030" indent="0">
              <a:buNone/>
              <a:defRPr sz="2953"/>
            </a:lvl4pPr>
            <a:lvl5pPr marL="2700040" indent="0">
              <a:buNone/>
              <a:defRPr sz="2953"/>
            </a:lvl5pPr>
            <a:lvl6pPr marL="3375050" indent="0">
              <a:buNone/>
              <a:defRPr sz="2953"/>
            </a:lvl6pPr>
            <a:lvl7pPr marL="4050060" indent="0">
              <a:buNone/>
              <a:defRPr sz="2953"/>
            </a:lvl7pPr>
            <a:lvl8pPr marL="4725071" indent="0">
              <a:buNone/>
              <a:defRPr sz="2953"/>
            </a:lvl8pPr>
            <a:lvl9pPr marL="5400081" indent="0">
              <a:buNone/>
              <a:defRPr sz="2953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39891" y="3239929"/>
            <a:ext cx="5805682" cy="6002369"/>
          </a:xfrm>
        </p:spPr>
        <p:txBody>
          <a:bodyPr/>
          <a:lstStyle>
            <a:lvl1pPr marL="0" indent="0">
              <a:buNone/>
              <a:defRPr sz="2362"/>
            </a:lvl1pPr>
            <a:lvl2pPr marL="675010" indent="0">
              <a:buNone/>
              <a:defRPr sz="2067"/>
            </a:lvl2pPr>
            <a:lvl3pPr marL="1350020" indent="0">
              <a:buNone/>
              <a:defRPr sz="1772"/>
            </a:lvl3pPr>
            <a:lvl4pPr marL="2025030" indent="0">
              <a:buNone/>
              <a:defRPr sz="1476"/>
            </a:lvl4pPr>
            <a:lvl5pPr marL="2700040" indent="0">
              <a:buNone/>
              <a:defRPr sz="1476"/>
            </a:lvl5pPr>
            <a:lvl6pPr marL="3375050" indent="0">
              <a:buNone/>
              <a:defRPr sz="1476"/>
            </a:lvl6pPr>
            <a:lvl7pPr marL="4050060" indent="0">
              <a:buNone/>
              <a:defRPr sz="1476"/>
            </a:lvl7pPr>
            <a:lvl8pPr marL="4725071" indent="0">
              <a:buNone/>
              <a:defRPr sz="1476"/>
            </a:lvl8pPr>
            <a:lvl9pPr marL="5400081" indent="0">
              <a:buNone/>
              <a:defRPr sz="1476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8BEAA-5BF1-4968-90F5-E9BAE02A8909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426DB0-EACB-46E7-9A3E-738AB93C18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9387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37546" y="574988"/>
            <a:ext cx="15525572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37546" y="2874937"/>
            <a:ext cx="15525572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37546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E8BEAA-5BF1-4968-90F5-E9BAE02A8909}" type="datetimeFigureOut">
              <a:rPr lang="de-DE" smtClean="0"/>
              <a:t>17.02.2025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62720" y="10009781"/>
            <a:ext cx="6075224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712968" y="10009781"/>
            <a:ext cx="4050149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7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426DB0-EACB-46E7-9A3E-738AB93C184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7050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350020" rtl="0" eaLnBrk="1" latinLnBrk="0" hangingPunct="1">
        <a:lnSpc>
          <a:spcPct val="90000"/>
        </a:lnSpc>
        <a:spcBef>
          <a:spcPct val="0"/>
        </a:spcBef>
        <a:buNone/>
        <a:defRPr sz="649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505" indent="-337505" algn="l" defTabSz="1350020" rtl="0" eaLnBrk="1" latinLnBrk="0" hangingPunct="1">
        <a:lnSpc>
          <a:spcPct val="90000"/>
        </a:lnSpc>
        <a:spcBef>
          <a:spcPts val="1476"/>
        </a:spcBef>
        <a:buFont typeface="Arial" panose="020B0604020202020204" pitchFamily="34" charset="0"/>
        <a:buChar char="•"/>
        <a:defRPr sz="4134" kern="1200">
          <a:solidFill>
            <a:schemeClr val="tx1"/>
          </a:solidFill>
          <a:latin typeface="+mn-lt"/>
          <a:ea typeface="+mn-ea"/>
          <a:cs typeface="+mn-cs"/>
        </a:defRPr>
      </a:lvl1pPr>
      <a:lvl2pPr marL="101251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3543" kern="1200">
          <a:solidFill>
            <a:schemeClr val="tx1"/>
          </a:solidFill>
          <a:latin typeface="+mn-lt"/>
          <a:ea typeface="+mn-ea"/>
          <a:cs typeface="+mn-cs"/>
        </a:defRPr>
      </a:lvl2pPr>
      <a:lvl3pPr marL="168752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953" kern="1200">
          <a:solidFill>
            <a:schemeClr val="tx1"/>
          </a:solidFill>
          <a:latin typeface="+mn-lt"/>
          <a:ea typeface="+mn-ea"/>
          <a:cs typeface="+mn-cs"/>
        </a:defRPr>
      </a:lvl3pPr>
      <a:lvl4pPr marL="236253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303754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712555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38756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506257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737586" indent="-337505" algn="l" defTabSz="1350020" rtl="0" eaLnBrk="1" latinLnBrk="0" hangingPunct="1">
        <a:lnSpc>
          <a:spcPct val="90000"/>
        </a:lnSpc>
        <a:spcBef>
          <a:spcPts val="738"/>
        </a:spcBef>
        <a:buFont typeface="Arial" panose="020B0604020202020204" pitchFamily="34" charset="0"/>
        <a:buChar char="•"/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1pPr>
      <a:lvl2pPr marL="67501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2pPr>
      <a:lvl3pPr marL="135002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3pPr>
      <a:lvl4pPr marL="202503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4pPr>
      <a:lvl5pPr marL="270004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5pPr>
      <a:lvl6pPr marL="337505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6pPr>
      <a:lvl7pPr marL="4050060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7pPr>
      <a:lvl8pPr marL="472507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8pPr>
      <a:lvl9pPr marL="5400081" algn="l" defTabSz="1350020" rtl="0" eaLnBrk="1" latinLnBrk="0" hangingPunct="1">
        <a:defRPr sz="265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18" Type="http://schemas.openxmlformats.org/officeDocument/2006/relationships/image" Target="../media/image17.gif"/><Relationship Id="rId3" Type="http://schemas.openxmlformats.org/officeDocument/2006/relationships/image" Target="../media/image2.png"/><Relationship Id="rId21" Type="http://schemas.openxmlformats.org/officeDocument/2006/relationships/image" Target="../media/image20.gif"/><Relationship Id="rId7" Type="http://schemas.openxmlformats.org/officeDocument/2006/relationships/image" Target="../media/image6.gif"/><Relationship Id="rId12" Type="http://schemas.openxmlformats.org/officeDocument/2006/relationships/image" Target="../media/image11.gif"/><Relationship Id="rId17" Type="http://schemas.openxmlformats.org/officeDocument/2006/relationships/image" Target="../media/image16.png"/><Relationship Id="rId25" Type="http://schemas.openxmlformats.org/officeDocument/2006/relationships/image" Target="../media/image24.gif"/><Relationship Id="rId2" Type="http://schemas.openxmlformats.org/officeDocument/2006/relationships/image" Target="../media/image1.gif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11" Type="http://schemas.openxmlformats.org/officeDocument/2006/relationships/image" Target="../media/image10.svg"/><Relationship Id="rId24" Type="http://schemas.openxmlformats.org/officeDocument/2006/relationships/image" Target="../media/image23.gif"/><Relationship Id="rId5" Type="http://schemas.openxmlformats.org/officeDocument/2006/relationships/image" Target="../media/image4.png"/><Relationship Id="rId15" Type="http://schemas.openxmlformats.org/officeDocument/2006/relationships/image" Target="../media/image14.gif"/><Relationship Id="rId23" Type="http://schemas.openxmlformats.org/officeDocument/2006/relationships/image" Target="../media/image22.png"/><Relationship Id="rId10" Type="http://schemas.openxmlformats.org/officeDocument/2006/relationships/image" Target="../media/image9.png"/><Relationship Id="rId19" Type="http://schemas.openxmlformats.org/officeDocument/2006/relationships/image" Target="../media/image18.gif"/><Relationship Id="rId4" Type="http://schemas.openxmlformats.org/officeDocument/2006/relationships/image" Target="../media/image3.png"/><Relationship Id="rId9" Type="http://schemas.openxmlformats.org/officeDocument/2006/relationships/image" Target="../media/image8.gif"/><Relationship Id="rId14" Type="http://schemas.openxmlformats.org/officeDocument/2006/relationships/image" Target="../media/image13.gif"/><Relationship Id="rId22" Type="http://schemas.openxmlformats.org/officeDocument/2006/relationships/image" Target="../media/image21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fik 6">
            <a:extLst>
              <a:ext uri="{FF2B5EF4-FFF2-40B4-BE49-F238E27FC236}">
                <a16:creationId xmlns:a16="http://schemas.microsoft.com/office/drawing/2014/main" id="{17D959BC-CDF2-FD87-2336-6CAEA47117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33"/>
          <a:stretch/>
        </p:blipFill>
        <p:spPr>
          <a:xfrm>
            <a:off x="1800331" y="1799881"/>
            <a:ext cx="1800000" cy="7200000"/>
          </a:xfrm>
          <a:prstGeom prst="rect">
            <a:avLst/>
          </a:prstGeom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2B214449-266E-5275-0959-F449884832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600000" y="1800000"/>
            <a:ext cx="10800000" cy="7200000"/>
          </a:xfrm>
          <a:prstGeom prst="rect">
            <a:avLst/>
          </a:prstGeom>
        </p:spPr>
      </p:pic>
      <p:pic>
        <p:nvPicPr>
          <p:cNvPr id="8" name="Grafik 7">
            <a:extLst>
              <a:ext uri="{FF2B5EF4-FFF2-40B4-BE49-F238E27FC236}">
                <a16:creationId xmlns:a16="http://schemas.microsoft.com/office/drawing/2014/main" id="{3A7FE039-C0B9-03A4-E136-25C921A5DD8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3930" r="1"/>
          <a:stretch/>
        </p:blipFill>
        <p:spPr>
          <a:xfrm>
            <a:off x="9012646" y="5358361"/>
            <a:ext cx="1800000" cy="1801576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1BC31093-43DC-D56C-3CB6-9B05A359B12B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4009" r="-80"/>
          <a:stretch/>
        </p:blipFill>
        <p:spPr>
          <a:xfrm>
            <a:off x="10800331" y="3597514"/>
            <a:ext cx="1800000" cy="1801574"/>
          </a:xfrm>
          <a:prstGeom prst="rect">
            <a:avLst/>
          </a:prstGeom>
        </p:spPr>
      </p:pic>
      <p:pic>
        <p:nvPicPr>
          <p:cNvPr id="10" name="Grafik 9">
            <a:extLst>
              <a:ext uri="{FF2B5EF4-FFF2-40B4-BE49-F238E27FC236}">
                <a16:creationId xmlns:a16="http://schemas.microsoft.com/office/drawing/2014/main" id="{4A610D62-466E-3769-A397-3CA74E706795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009" r="-80"/>
          <a:stretch/>
        </p:blipFill>
        <p:spPr>
          <a:xfrm>
            <a:off x="9001241" y="3600000"/>
            <a:ext cx="1798427" cy="18000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6D65B51C-674B-713F-43E0-BA3AC108F89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900331" y="900000"/>
            <a:ext cx="3600000" cy="180000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3AC0E895-9B5E-2200-0DFB-37D9FE57247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400000" y="5400000"/>
            <a:ext cx="1800000" cy="1800000"/>
          </a:xfrm>
          <a:prstGeom prst="rect">
            <a:avLst/>
          </a:prstGeom>
        </p:spPr>
      </p:pic>
      <p:pic>
        <p:nvPicPr>
          <p:cNvPr id="13" name="Grafik 12" descr="Ein Bild, das Text, Uhr enthält.&#10;&#10;Automatisch generierte Beschreibung">
            <a:extLst>
              <a:ext uri="{FF2B5EF4-FFF2-40B4-BE49-F238E27FC236}">
                <a16:creationId xmlns:a16="http://schemas.microsoft.com/office/drawing/2014/main" id="{7639A990-783A-70A2-77BF-DA08766D993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9900331" y="8099881"/>
            <a:ext cx="3600000" cy="1800000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5CCB6C0A-47F2-06EB-A2A8-5519211AEA1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12600663" y="7199881"/>
            <a:ext cx="5400000" cy="1800000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C367F7E4-86F6-303E-62E5-DBB37EF8091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12600331" y="5399881"/>
            <a:ext cx="5400000" cy="1800000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51CAD90E-17EA-8E0C-5770-240A26841DA6}"/>
              </a:ext>
            </a:extLst>
          </p:cNvPr>
          <p:cNvPicPr>
            <a:picLocks noChangeAspect="1"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 t="-9435" b="-4863"/>
          <a:stretch/>
        </p:blipFill>
        <p:spPr>
          <a:xfrm>
            <a:off x="14400331" y="1799881"/>
            <a:ext cx="1800000" cy="1800000"/>
          </a:xfrm>
          <a:prstGeom prst="rect">
            <a:avLst/>
          </a:prstGeom>
        </p:spPr>
      </p:pic>
      <p:pic>
        <p:nvPicPr>
          <p:cNvPr id="17" name="Grafik 16">
            <a:extLst>
              <a:ext uri="{FF2B5EF4-FFF2-40B4-BE49-F238E27FC236}">
                <a16:creationId xmlns:a16="http://schemas.microsoft.com/office/drawing/2014/main" id="{97AF29E3-BD00-DE1D-A5F8-E66E60F96AA9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0800331" y="5399088"/>
            <a:ext cx="1800000" cy="180000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162ADD19-E4FA-B5D5-DC7E-A37ABE5A7356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6300331" y="8099881"/>
            <a:ext cx="3600000" cy="1800000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EDD2F646-3D05-AAAB-4328-65BA4C74F7F1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300331" y="4499881"/>
            <a:ext cx="3600000" cy="1800000"/>
          </a:xfrm>
          <a:prstGeom prst="rect">
            <a:avLst/>
          </a:prstGeom>
        </p:spPr>
      </p:pic>
      <p:pic>
        <p:nvPicPr>
          <p:cNvPr id="22" name="Grafik 21">
            <a:extLst>
              <a:ext uri="{FF2B5EF4-FFF2-40B4-BE49-F238E27FC236}">
                <a16:creationId xmlns:a16="http://schemas.microsoft.com/office/drawing/2014/main" id="{51D28F0C-CAF6-472F-4DD2-F22727407A1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100331" y="900000"/>
            <a:ext cx="3600000" cy="1800000"/>
          </a:xfrm>
          <a:prstGeom prst="rect">
            <a:avLst/>
          </a:prstGeom>
        </p:spPr>
      </p:pic>
      <p:pic>
        <p:nvPicPr>
          <p:cNvPr id="23" name="Grafik 22">
            <a:extLst>
              <a:ext uri="{FF2B5EF4-FFF2-40B4-BE49-F238E27FC236}">
                <a16:creationId xmlns:a16="http://schemas.microsoft.com/office/drawing/2014/main" id="{79D19834-B119-BB19-D5F6-CA649DF7F67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600000" y="3599881"/>
            <a:ext cx="1800000" cy="1800000"/>
          </a:xfrm>
          <a:prstGeom prst="rect">
            <a:avLst/>
          </a:prstGeom>
        </p:spPr>
      </p:pic>
      <p:pic>
        <p:nvPicPr>
          <p:cNvPr id="25" name="Grafik 24">
            <a:extLst>
              <a:ext uri="{FF2B5EF4-FFF2-40B4-BE49-F238E27FC236}">
                <a16:creationId xmlns:a16="http://schemas.microsoft.com/office/drawing/2014/main" id="{083A0DEA-589D-4419-C943-46D05D3E078D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600331" y="5399643"/>
            <a:ext cx="1800000" cy="1800000"/>
          </a:xfrm>
          <a:prstGeom prst="rect">
            <a:avLst/>
          </a:prstGeom>
        </p:spPr>
      </p:pic>
      <p:pic>
        <p:nvPicPr>
          <p:cNvPr id="27" name="Grafik 26">
            <a:extLst>
              <a:ext uri="{FF2B5EF4-FFF2-40B4-BE49-F238E27FC236}">
                <a16:creationId xmlns:a16="http://schemas.microsoft.com/office/drawing/2014/main" id="{49F92A69-FA34-FE94-7653-E61DB8C6DE4B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600331" y="7199881"/>
            <a:ext cx="1800000" cy="1800000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4D8AA183-14F7-7946-0BC8-F136BD1B7FB4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600331" y="1799881"/>
            <a:ext cx="1800000" cy="1800000"/>
          </a:xfrm>
          <a:prstGeom prst="rect">
            <a:avLst/>
          </a:prstGeom>
        </p:spPr>
      </p:pic>
      <p:pic>
        <p:nvPicPr>
          <p:cNvPr id="29" name="Grafik 28">
            <a:extLst>
              <a:ext uri="{FF2B5EF4-FFF2-40B4-BE49-F238E27FC236}">
                <a16:creationId xmlns:a16="http://schemas.microsoft.com/office/drawing/2014/main" id="{CF1FE8C6-C47B-ED23-D7EB-16C4504CD17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331" y="3599881"/>
            <a:ext cx="1800000" cy="1800000"/>
          </a:xfrm>
          <a:prstGeom prst="rect">
            <a:avLst/>
          </a:prstGeom>
        </p:spPr>
      </p:pic>
      <p:pic>
        <p:nvPicPr>
          <p:cNvPr id="2" name="Grafik 1">
            <a:extLst>
              <a:ext uri="{FF2B5EF4-FFF2-40B4-BE49-F238E27FC236}">
                <a16:creationId xmlns:a16="http://schemas.microsoft.com/office/drawing/2014/main" id="{9F3235B9-A020-A99B-21BA-08C31F98E0D7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700331" y="6299881"/>
            <a:ext cx="1800000" cy="3600000"/>
          </a:xfrm>
          <a:prstGeom prst="rect">
            <a:avLst/>
          </a:prstGeom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3541F944-E5D9-15EA-6CC4-C9E4A252372B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1800331" y="3599881"/>
            <a:ext cx="1800000" cy="1800000"/>
          </a:xfrm>
          <a:prstGeom prst="rect">
            <a:avLst/>
          </a:prstGeom>
        </p:spPr>
      </p:pic>
      <p:pic>
        <p:nvPicPr>
          <p:cNvPr id="6" name="Grafik 5">
            <a:extLst>
              <a:ext uri="{FF2B5EF4-FFF2-40B4-BE49-F238E27FC236}">
                <a16:creationId xmlns:a16="http://schemas.microsoft.com/office/drawing/2014/main" id="{C72DBF8D-23DD-E0F7-5947-CAB029AB0B54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1800331" y="5399881"/>
            <a:ext cx="1800000" cy="1800000"/>
          </a:xfrm>
          <a:prstGeom prst="rect">
            <a:avLst/>
          </a:prstGeom>
        </p:spPr>
      </p:pic>
      <p:pic>
        <p:nvPicPr>
          <p:cNvPr id="21" name="Grafik 20">
            <a:extLst>
              <a:ext uri="{FF2B5EF4-FFF2-40B4-BE49-F238E27FC236}">
                <a16:creationId xmlns:a16="http://schemas.microsoft.com/office/drawing/2014/main" id="{2D901768-A85E-8A72-E052-B0E0E38F249A}"/>
              </a:ext>
            </a:extLst>
          </p:cNvPr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331" y="7199881"/>
            <a:ext cx="1800000" cy="1800000"/>
          </a:xfrm>
          <a:prstGeom prst="rect">
            <a:avLst/>
          </a:prstGeom>
        </p:spPr>
      </p:pic>
      <p:pic>
        <p:nvPicPr>
          <p:cNvPr id="24" name="Grafik 23" descr="Ein Bild, das Screenshot, Kreis, Diagramm, Design enthält.&#10;&#10;Automatisch generierte Beschreibung">
            <a:extLst>
              <a:ext uri="{FF2B5EF4-FFF2-40B4-BE49-F238E27FC236}">
                <a16:creationId xmlns:a16="http://schemas.microsoft.com/office/drawing/2014/main" id="{AFDE1BF6-BFB3-1CBD-65B3-D9A64BBFD7D1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0331" y="1799881"/>
            <a:ext cx="1800000" cy="1800000"/>
          </a:xfrm>
          <a:prstGeom prst="rect">
            <a:avLst/>
          </a:prstGeom>
        </p:spPr>
      </p:pic>
      <p:cxnSp>
        <p:nvCxnSpPr>
          <p:cNvPr id="33" name="Gerader Verbinder 32">
            <a:extLst>
              <a:ext uri="{FF2B5EF4-FFF2-40B4-BE49-F238E27FC236}">
                <a16:creationId xmlns:a16="http://schemas.microsoft.com/office/drawing/2014/main" id="{0CBF8F64-5441-CFFE-D41A-E4B81A5D9306}"/>
              </a:ext>
            </a:extLst>
          </p:cNvPr>
          <p:cNvCxnSpPr>
            <a:cxnSpLocks/>
          </p:cNvCxnSpPr>
          <p:nvPr/>
        </p:nvCxnSpPr>
        <p:spPr>
          <a:xfrm>
            <a:off x="17583397" y="4393304"/>
            <a:ext cx="0" cy="4747459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Gerader Verbinder 33">
            <a:extLst>
              <a:ext uri="{FF2B5EF4-FFF2-40B4-BE49-F238E27FC236}">
                <a16:creationId xmlns:a16="http://schemas.microsoft.com/office/drawing/2014/main" id="{628C31E9-5D3F-D7D2-A118-6C60F5E94DC9}"/>
              </a:ext>
            </a:extLst>
          </p:cNvPr>
          <p:cNvCxnSpPr>
            <a:cxnSpLocks/>
          </p:cNvCxnSpPr>
          <p:nvPr/>
        </p:nvCxnSpPr>
        <p:spPr>
          <a:xfrm>
            <a:off x="16382549" y="4393304"/>
            <a:ext cx="0" cy="4747459"/>
          </a:xfrm>
          <a:prstGeom prst="line">
            <a:avLst/>
          </a:prstGeom>
          <a:ln w="57150">
            <a:solidFill>
              <a:srgbClr val="F50505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5" name="Grafik 34">
            <a:extLst>
              <a:ext uri="{FF2B5EF4-FFF2-40B4-BE49-F238E27FC236}">
                <a16:creationId xmlns:a16="http://schemas.microsoft.com/office/drawing/2014/main" id="{73FF62D2-5F3B-2B35-D735-16AF7224EDA4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16199669" y="3196448"/>
            <a:ext cx="1569566" cy="1493713"/>
          </a:xfrm>
          <a:prstGeom prst="rect">
            <a:avLst/>
          </a:prstGeom>
        </p:spPr>
      </p:pic>
      <p:pic>
        <p:nvPicPr>
          <p:cNvPr id="36" name="Grafik 35">
            <a:extLst>
              <a:ext uri="{FF2B5EF4-FFF2-40B4-BE49-F238E27FC236}">
                <a16:creationId xmlns:a16="http://schemas.microsoft.com/office/drawing/2014/main" id="{C30711B5-7B62-BF42-2AB6-26DCDAAFEE71}"/>
              </a:ext>
            </a:extLst>
          </p:cNvPr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129950" y="6348361"/>
            <a:ext cx="3960000" cy="1980000"/>
          </a:xfrm>
          <a:prstGeom prst="rect">
            <a:avLst/>
          </a:prstGeom>
        </p:spPr>
      </p:pic>
      <p:pic>
        <p:nvPicPr>
          <p:cNvPr id="38" name="Grafik 37" descr="Ein Bild, das Screenshot, Rechteck, Quadrat, Bilderrahmen enthält.&#10;&#10;Automatisch generierte Beschreibung">
            <a:extLst>
              <a:ext uri="{FF2B5EF4-FFF2-40B4-BE49-F238E27FC236}">
                <a16:creationId xmlns:a16="http://schemas.microsoft.com/office/drawing/2014/main" id="{6D2B104A-3CB4-90E8-E8F1-6E09F5B1AD31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600331" y="5399881"/>
            <a:ext cx="1800000" cy="1800000"/>
          </a:xfrm>
          <a:prstGeom prst="rect">
            <a:avLst/>
          </a:prstGeom>
        </p:spPr>
      </p:pic>
      <p:pic>
        <p:nvPicPr>
          <p:cNvPr id="40" name="Grafik 39" descr="Ein Bild, das Screenshot, Grafikdesign, Grafiken, Design enthält.&#10;&#10;Automatisch generierte Beschreibung">
            <a:extLst>
              <a:ext uri="{FF2B5EF4-FFF2-40B4-BE49-F238E27FC236}">
                <a16:creationId xmlns:a16="http://schemas.microsoft.com/office/drawing/2014/main" id="{C99E5D98-7D81-0848-3E18-F3416DEE4EF3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400331" y="-119"/>
            <a:ext cx="3600000" cy="3600000"/>
          </a:xfrm>
          <a:prstGeom prst="rect">
            <a:avLst/>
          </a:prstGeom>
        </p:spPr>
      </p:pic>
      <p:pic>
        <p:nvPicPr>
          <p:cNvPr id="41" name="Grafik 40" descr="Ein Bild, das Screenshot, Grafikdesign, Grafiken, Design enthält.&#10;&#10;Automatisch generierte Beschreibung">
            <a:extLst>
              <a:ext uri="{FF2B5EF4-FFF2-40B4-BE49-F238E27FC236}">
                <a16:creationId xmlns:a16="http://schemas.microsoft.com/office/drawing/2014/main" id="{92C7C3EA-ABA5-B796-1F09-B09FAA2A74B2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00331" y="0"/>
            <a:ext cx="3600000" cy="3600000"/>
          </a:xfrm>
          <a:prstGeom prst="rect">
            <a:avLst/>
          </a:prstGeom>
        </p:spPr>
      </p:pic>
      <p:pic>
        <p:nvPicPr>
          <p:cNvPr id="42" name="Grafik 41" descr="Ein Bild, das Screenshot, Grafikdesign, Grafiken, Design enthält.&#10;&#10;Automatisch generierte Beschreibung">
            <a:extLst>
              <a:ext uri="{FF2B5EF4-FFF2-40B4-BE49-F238E27FC236}">
                <a16:creationId xmlns:a16="http://schemas.microsoft.com/office/drawing/2014/main" id="{9EF44DDF-8A5E-3878-18CE-4F51C21F27C4}"/>
              </a:ext>
            </a:extLst>
          </p:cNvPr>
          <p:cNvPicPr>
            <a:picLocks noChangeAspect="1"/>
          </p:cNvPicPr>
          <p:nvPr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31" y="-119"/>
            <a:ext cx="3600000" cy="3600000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8358B86A-BE63-5EAB-D03F-9FCF6283BFEC}"/>
              </a:ext>
            </a:extLst>
          </p:cNvPr>
          <p:cNvPicPr>
            <a:picLocks noChangeAspect="1"/>
          </p:cNvPicPr>
          <p:nvPr/>
        </p:nvPicPr>
        <p:blipFill>
          <a:blip r:embed="rId2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 rot="16200000">
            <a:off x="14400331" y="3599881"/>
            <a:ext cx="1800000" cy="1800000"/>
          </a:xfrm>
          <a:prstGeom prst="rect">
            <a:avLst/>
          </a:prstGeom>
        </p:spPr>
      </p:pic>
      <p:pic>
        <p:nvPicPr>
          <p:cNvPr id="43" name="Grafik 42" descr="Ein Bild, das Screenshot, Rechteck, Quadrat, Bilderrahmen enthält.&#10;&#10;Automatisch generierte Beschreibung">
            <a:extLst>
              <a:ext uri="{FF2B5EF4-FFF2-40B4-BE49-F238E27FC236}">
                <a16:creationId xmlns:a16="http://schemas.microsoft.com/office/drawing/2014/main" id="{7556FF65-E5FE-EAC3-9212-E6B06B48D75E}"/>
              </a:ext>
            </a:extLst>
          </p:cNvPr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600331" y="3599881"/>
            <a:ext cx="1800000" cy="1800000"/>
          </a:xfrm>
          <a:prstGeom prst="rect">
            <a:avLst/>
          </a:prstGeom>
        </p:spPr>
      </p:pic>
      <p:pic>
        <p:nvPicPr>
          <p:cNvPr id="45" name="Grafik 44" descr="Ein Bild, das Screenshot, Quadrat, Rechteck, Grafiken enthält.&#10;&#10;Automatisch generierte Beschreibung">
            <a:extLst>
              <a:ext uri="{FF2B5EF4-FFF2-40B4-BE49-F238E27FC236}">
                <a16:creationId xmlns:a16="http://schemas.microsoft.com/office/drawing/2014/main" id="{6DE72245-02A5-0F3B-80FA-FB9F4C2CE417}"/>
              </a:ext>
            </a:extLst>
          </p:cNvPr>
          <p:cNvPicPr>
            <a:picLocks noChangeAspect="1"/>
          </p:cNvPicPr>
          <p:nvPr/>
        </p:nvPicPr>
        <p:blipFill>
          <a:blip r:embed="rId2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8100331" y="8099881"/>
            <a:ext cx="3600000" cy="1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9748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>
            <a:extLst>
              <a:ext uri="{FF2B5EF4-FFF2-40B4-BE49-F238E27FC236}">
                <a16:creationId xmlns:a16="http://schemas.microsoft.com/office/drawing/2014/main" id="{EBFDE1EC-BA6A-DABF-B653-BE333FEABF5D}"/>
              </a:ext>
            </a:extLst>
          </p:cNvPr>
          <p:cNvSpPr txBox="1"/>
          <p:nvPr/>
        </p:nvSpPr>
        <p:spPr>
          <a:xfrm>
            <a:off x="775347" y="967147"/>
            <a:ext cx="10800000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200" b="1" dirty="0" err="1">
                <a:latin typeface="+mj-lt"/>
              </a:rPr>
              <a:t>Powerpoint</a:t>
            </a:r>
            <a:r>
              <a:rPr lang="de-DE" sz="3200" b="1" dirty="0">
                <a:latin typeface="+mj-lt"/>
              </a:rPr>
              <a:t> einstellen 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>
                <a:latin typeface="+mj-lt"/>
              </a:rPr>
              <a:t>Ansicht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 dirty="0">
                <a:latin typeface="+mj-lt"/>
              </a:rPr>
              <a:t>-&gt; Anzeigen</a:t>
            </a:r>
          </a:p>
          <a:p>
            <a:pPr marL="514350" indent="-514350">
              <a:buFont typeface="+mj-lt"/>
              <a:buAutoNum type="arabicPeriod"/>
            </a:pPr>
            <a:r>
              <a:rPr lang="de-DE" sz="3200">
                <a:latin typeface="+mj-lt"/>
              </a:rPr>
              <a:t>Raster &amp; </a:t>
            </a:r>
            <a:r>
              <a:rPr lang="de-DE" sz="3200" dirty="0">
                <a:latin typeface="+mj-lt"/>
              </a:rPr>
              <a:t>Führungslinien einstellen:</a:t>
            </a:r>
          </a:p>
          <a:p>
            <a:pPr marL="971550" lvl="1" indent="-514350">
              <a:buFont typeface="+mj-lt"/>
              <a:buAutoNum type="alphaLcParenR"/>
            </a:pPr>
            <a:r>
              <a:rPr lang="de-DE" sz="3200" dirty="0">
                <a:latin typeface="+mj-lt"/>
              </a:rPr>
              <a:t>Objekte am Raster ausrichten</a:t>
            </a:r>
          </a:p>
          <a:p>
            <a:pPr marL="971550" lvl="1" indent="-514350">
              <a:buFont typeface="+mj-lt"/>
              <a:buAutoNum type="alphaLcParenR"/>
            </a:pPr>
            <a:r>
              <a:rPr lang="de-DE" sz="3200" dirty="0">
                <a:latin typeface="+mj-lt"/>
              </a:rPr>
              <a:t>Abstand: 5cm (</a:t>
            </a:r>
            <a:r>
              <a:rPr lang="de-DE" sz="3200" dirty="0" err="1">
                <a:latin typeface="+mj-lt"/>
              </a:rPr>
              <a:t>größe</a:t>
            </a:r>
            <a:r>
              <a:rPr lang="de-DE" sz="3200" dirty="0">
                <a:latin typeface="+mj-lt"/>
              </a:rPr>
              <a:t> eines Würfels) </a:t>
            </a:r>
          </a:p>
          <a:p>
            <a:pPr marL="971550" lvl="1" indent="-514350">
              <a:buFont typeface="+mj-lt"/>
              <a:buAutoNum type="alphaLcParenR"/>
            </a:pPr>
            <a:r>
              <a:rPr lang="de-DE" sz="3200" dirty="0">
                <a:latin typeface="+mj-lt"/>
              </a:rPr>
              <a:t>Keine intelligenten Führungslinien</a:t>
            </a:r>
            <a:endParaRPr lang="de-DE" sz="2800" dirty="0">
              <a:latin typeface="+mj-lt"/>
            </a:endParaRP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917E95E3-2096-B45C-D426-308F00FCF3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5256" y="4612565"/>
            <a:ext cx="7404407" cy="584271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441737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25</Words>
  <Application>Microsoft Office PowerPoint</Application>
  <PresentationFormat>Benutzerdefiniert</PresentationFormat>
  <Paragraphs>7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Nils Richard Haverkamp</dc:creator>
  <cp:lastModifiedBy>Nils Haverkamp</cp:lastModifiedBy>
  <cp:revision>170</cp:revision>
  <cp:lastPrinted>2025-02-17T11:32:03Z</cp:lastPrinted>
  <dcterms:created xsi:type="dcterms:W3CDTF">2021-05-24T12:00:07Z</dcterms:created>
  <dcterms:modified xsi:type="dcterms:W3CDTF">2025-02-17T12:18:22Z</dcterms:modified>
</cp:coreProperties>
</file>