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346" r:id="rId2"/>
    <p:sldId id="347" r:id="rId3"/>
  </p:sldIdLst>
  <p:sldSz cx="18000663" cy="1079976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 userDrawn="1">
          <p15:clr>
            <a:srgbClr val="A4A3A4"/>
          </p15:clr>
        </p15:guide>
        <p15:guide id="2" pos="56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FC"/>
    <a:srgbClr val="00A8F3"/>
    <a:srgbClr val="F70000"/>
    <a:srgbClr val="B6B6B6"/>
    <a:srgbClr val="595959"/>
    <a:srgbClr val="999999"/>
    <a:srgbClr val="C4C4C4"/>
    <a:srgbClr val="FFFFFF"/>
    <a:srgbClr val="D9D9D9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9" autoAdjust="0"/>
    <p:restoredTop sz="94660"/>
  </p:normalViewPr>
  <p:slideViewPr>
    <p:cSldViewPr>
      <p:cViewPr varScale="1">
        <p:scale>
          <a:sx n="68" d="100"/>
          <a:sy n="68" d="100"/>
        </p:scale>
        <p:origin x="786" y="72"/>
      </p:cViewPr>
      <p:guideLst>
        <p:guide orient="horz" pos="3401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02" y="114"/>
      </p:cViewPr>
      <p:guideLst/>
    </p:cSldViewPr>
  </p:notes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B3794BE-EB37-F637-D0BD-2EDA26A39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1A09F4-2A85-DAB0-1077-B98E58C47A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A1A57-5C64-4764-8A61-DE22D203A11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D0036E-B817-E0B3-388A-924FC96B28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71790B-A48F-E514-DFF7-EF3349FE2E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C88D-C8C1-4242-98EC-3E12F3E118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021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8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95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79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87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82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98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60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51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14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2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38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BEAA-5BF1-4968-90F5-E9BAE02A8909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6DB0-EACB-46E7-9A3E-738AB93C18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05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0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5" Type="http://schemas.openxmlformats.org/officeDocument/2006/relationships/image" Target="../media/image24.gif"/><Relationship Id="rId2" Type="http://schemas.openxmlformats.org/officeDocument/2006/relationships/image" Target="../media/image1.gif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svg"/><Relationship Id="rId24" Type="http://schemas.openxmlformats.org/officeDocument/2006/relationships/image" Target="../media/image23.gif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gif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gif"/><Relationship Id="rId22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17D959BC-CDF2-FD87-2336-6CAEA47117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3"/>
          <a:stretch/>
        </p:blipFill>
        <p:spPr>
          <a:xfrm>
            <a:off x="1800331" y="1799881"/>
            <a:ext cx="1800000" cy="7200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B214449-266E-5275-0959-F44988483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0" y="1800000"/>
            <a:ext cx="10800000" cy="720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A7FE039-C0B9-03A4-E136-25C921A5DD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30" r="1"/>
          <a:stretch/>
        </p:blipFill>
        <p:spPr>
          <a:xfrm>
            <a:off x="9012646" y="5358361"/>
            <a:ext cx="1800000" cy="180157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BC31093-43DC-D56C-3CB6-9B05A359B1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09" r="-80"/>
          <a:stretch/>
        </p:blipFill>
        <p:spPr>
          <a:xfrm>
            <a:off x="10800331" y="3597514"/>
            <a:ext cx="1800000" cy="180157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A610D62-466E-3769-A397-3CA74E70679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009" r="-80"/>
          <a:stretch/>
        </p:blipFill>
        <p:spPr>
          <a:xfrm>
            <a:off x="9001241" y="3600000"/>
            <a:ext cx="1798427" cy="180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D65B51C-674B-713F-43E0-BA3AC108F8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900331" y="900000"/>
            <a:ext cx="3600000" cy="1800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AC0E895-9B5E-2200-0DFB-37D9FE5724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00000" y="5400000"/>
            <a:ext cx="1800000" cy="1800000"/>
          </a:xfrm>
          <a:prstGeom prst="rect">
            <a:avLst/>
          </a:prstGeom>
        </p:spPr>
      </p:pic>
      <p:pic>
        <p:nvPicPr>
          <p:cNvPr id="13" name="Grafik 12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7639A990-783A-70A2-77BF-DA08766D99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00331" y="8099881"/>
            <a:ext cx="3600000" cy="180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CCB6C0A-47F2-06EB-A2A8-5519211AEA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12600663" y="7199881"/>
            <a:ext cx="5400000" cy="180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367F7E4-86F6-303E-62E5-DBB37EF809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12600331" y="5399881"/>
            <a:ext cx="5400000" cy="1800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1CAD90E-17EA-8E0C-5770-240A26841DA6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t="-9435" b="-4863"/>
          <a:stretch/>
        </p:blipFill>
        <p:spPr>
          <a:xfrm>
            <a:off x="14400331" y="1799881"/>
            <a:ext cx="1800000" cy="180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97AF29E3-BD00-DE1D-A5F8-E66E60F96AA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00331" y="5399088"/>
            <a:ext cx="1800000" cy="180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62ADD19-E4FA-B5D5-DC7E-A37ABE5A735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00331" y="8099881"/>
            <a:ext cx="3600000" cy="1800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DD2F646-3D05-AAAB-4328-65BA4C74F7F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00331" y="4499881"/>
            <a:ext cx="3600000" cy="180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51D28F0C-CAF6-472F-4DD2-F22727407A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00331" y="900000"/>
            <a:ext cx="3600000" cy="180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79D19834-B119-BB19-D5F6-CA649DF7F6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00000" y="3599881"/>
            <a:ext cx="1800000" cy="1800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083A0DEA-589D-4419-C943-46D05D3E078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00331" y="5399643"/>
            <a:ext cx="1800000" cy="18000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49F92A69-FA34-FE94-7653-E61DB8C6DE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00331" y="7199881"/>
            <a:ext cx="1800000" cy="1800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D8AA183-14F7-7946-0BC8-F136BD1B7F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600331" y="1799881"/>
            <a:ext cx="1800000" cy="1800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F1FE8C6-C47B-ED23-D7EB-16C4504CD1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31" y="3599881"/>
            <a:ext cx="1800000" cy="1800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9F3235B9-A020-A99B-21BA-08C31F98E0D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00331" y="6299881"/>
            <a:ext cx="1800000" cy="3600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541F944-E5D9-15EA-6CC4-C9E4A25237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00331" y="3599881"/>
            <a:ext cx="1800000" cy="1800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C72DBF8D-23DD-E0F7-5947-CAB029AB0B5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00331" y="5399881"/>
            <a:ext cx="1800000" cy="180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2D901768-A85E-8A72-E052-B0E0E38F249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31" y="7199881"/>
            <a:ext cx="1800000" cy="1800000"/>
          </a:xfrm>
          <a:prstGeom prst="rect">
            <a:avLst/>
          </a:prstGeom>
        </p:spPr>
      </p:pic>
      <p:pic>
        <p:nvPicPr>
          <p:cNvPr id="24" name="Grafik 23" descr="Ein Bild, das Screenshot, Kreis, Diagramm, Design enthält.&#10;&#10;Automatisch generierte Beschreibung">
            <a:extLst>
              <a:ext uri="{FF2B5EF4-FFF2-40B4-BE49-F238E27FC236}">
                <a16:creationId xmlns:a16="http://schemas.microsoft.com/office/drawing/2014/main" id="{AFDE1BF6-BFB3-1CBD-65B3-D9A64BBFD7D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31" y="1799881"/>
            <a:ext cx="1800000" cy="1800000"/>
          </a:xfrm>
          <a:prstGeom prst="rect">
            <a:avLst/>
          </a:prstGeom>
        </p:spPr>
      </p:pic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0CBF8F64-5441-CFFE-D41A-E4B81A5D9306}"/>
              </a:ext>
            </a:extLst>
          </p:cNvPr>
          <p:cNvCxnSpPr>
            <a:cxnSpLocks/>
          </p:cNvCxnSpPr>
          <p:nvPr/>
        </p:nvCxnSpPr>
        <p:spPr>
          <a:xfrm>
            <a:off x="17583397" y="4393304"/>
            <a:ext cx="0" cy="474745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628C31E9-5D3F-D7D2-A118-6C60F5E94DC9}"/>
              </a:ext>
            </a:extLst>
          </p:cNvPr>
          <p:cNvCxnSpPr>
            <a:cxnSpLocks/>
          </p:cNvCxnSpPr>
          <p:nvPr/>
        </p:nvCxnSpPr>
        <p:spPr>
          <a:xfrm>
            <a:off x="16382549" y="4393304"/>
            <a:ext cx="0" cy="4747459"/>
          </a:xfrm>
          <a:prstGeom prst="line">
            <a:avLst/>
          </a:prstGeom>
          <a:ln w="57150">
            <a:solidFill>
              <a:srgbClr val="F5050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Grafik 34">
            <a:extLst>
              <a:ext uri="{FF2B5EF4-FFF2-40B4-BE49-F238E27FC236}">
                <a16:creationId xmlns:a16="http://schemas.microsoft.com/office/drawing/2014/main" id="{73FF62D2-5F3B-2B35-D735-16AF7224EDA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199669" y="3196448"/>
            <a:ext cx="1569566" cy="1493713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C30711B5-7B62-BF42-2AB6-26DCDAAFEE7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129950" y="6348361"/>
            <a:ext cx="3960000" cy="1980000"/>
          </a:xfrm>
          <a:prstGeom prst="rect">
            <a:avLst/>
          </a:prstGeom>
        </p:spPr>
      </p:pic>
      <p:pic>
        <p:nvPicPr>
          <p:cNvPr id="38" name="Grafik 37" descr="Ein Bild, das Screenshot, Rechteck, Quadrat, Bilderrahmen enthält.&#10;&#10;Automatisch generierte Beschreibung">
            <a:extLst>
              <a:ext uri="{FF2B5EF4-FFF2-40B4-BE49-F238E27FC236}">
                <a16:creationId xmlns:a16="http://schemas.microsoft.com/office/drawing/2014/main" id="{6D2B104A-3CB4-90E8-E8F1-6E09F5B1AD3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00331" y="5399881"/>
            <a:ext cx="1800000" cy="1800000"/>
          </a:xfrm>
          <a:prstGeom prst="rect">
            <a:avLst/>
          </a:prstGeom>
        </p:spPr>
      </p:pic>
      <p:pic>
        <p:nvPicPr>
          <p:cNvPr id="40" name="Grafik 39" descr="Ein Bild, das Screenshot, Grafikdesign, Grafiken, Design enthält.&#10;&#10;Automatisch generierte Beschreibung">
            <a:extLst>
              <a:ext uri="{FF2B5EF4-FFF2-40B4-BE49-F238E27FC236}">
                <a16:creationId xmlns:a16="http://schemas.microsoft.com/office/drawing/2014/main" id="{C99E5D98-7D81-0848-3E18-F3416DEE4EF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400331" y="-119"/>
            <a:ext cx="3600000" cy="3600000"/>
          </a:xfrm>
          <a:prstGeom prst="rect">
            <a:avLst/>
          </a:prstGeom>
        </p:spPr>
      </p:pic>
      <p:pic>
        <p:nvPicPr>
          <p:cNvPr id="41" name="Grafik 40" descr="Ein Bild, das Screenshot, Grafikdesign, Grafiken, Design enthält.&#10;&#10;Automatisch generierte Beschreibung">
            <a:extLst>
              <a:ext uri="{FF2B5EF4-FFF2-40B4-BE49-F238E27FC236}">
                <a16:creationId xmlns:a16="http://schemas.microsoft.com/office/drawing/2014/main" id="{92C7C3EA-ABA5-B796-1F09-B09FAA2A74B2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00331" y="0"/>
            <a:ext cx="3600000" cy="3600000"/>
          </a:xfrm>
          <a:prstGeom prst="rect">
            <a:avLst/>
          </a:prstGeom>
        </p:spPr>
      </p:pic>
      <p:pic>
        <p:nvPicPr>
          <p:cNvPr id="42" name="Grafik 41" descr="Ein Bild, das Screenshot, Grafikdesign, Grafiken, Design enthält.&#10;&#10;Automatisch generierte Beschreibung">
            <a:extLst>
              <a:ext uri="{FF2B5EF4-FFF2-40B4-BE49-F238E27FC236}">
                <a16:creationId xmlns:a16="http://schemas.microsoft.com/office/drawing/2014/main" id="{9EF44DDF-8A5E-3878-18CE-4F51C21F27C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1" y="-119"/>
            <a:ext cx="3600000" cy="3600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358B86A-BE63-5EAB-D03F-9FCF6283BFE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14400331" y="3599881"/>
            <a:ext cx="1800000" cy="1800000"/>
          </a:xfrm>
          <a:prstGeom prst="rect">
            <a:avLst/>
          </a:prstGeom>
        </p:spPr>
      </p:pic>
      <p:pic>
        <p:nvPicPr>
          <p:cNvPr id="43" name="Grafik 42" descr="Ein Bild, das Screenshot, Rechteck, Quadrat, Bilderrahmen enthält.&#10;&#10;Automatisch generierte Beschreibung">
            <a:extLst>
              <a:ext uri="{FF2B5EF4-FFF2-40B4-BE49-F238E27FC236}">
                <a16:creationId xmlns:a16="http://schemas.microsoft.com/office/drawing/2014/main" id="{7556FF65-E5FE-EAC3-9212-E6B06B48D75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00331" y="3599881"/>
            <a:ext cx="1800000" cy="1800000"/>
          </a:xfrm>
          <a:prstGeom prst="rect">
            <a:avLst/>
          </a:prstGeom>
        </p:spPr>
      </p:pic>
      <p:pic>
        <p:nvPicPr>
          <p:cNvPr id="45" name="Grafik 44" descr="Ein Bild, das Screenshot, Quadrat, Rechteck, Grafiken enthält.&#10;&#10;Automatisch generierte Beschreibung">
            <a:extLst>
              <a:ext uri="{FF2B5EF4-FFF2-40B4-BE49-F238E27FC236}">
                <a16:creationId xmlns:a16="http://schemas.microsoft.com/office/drawing/2014/main" id="{6DE72245-02A5-0F3B-80FA-FB9F4C2CE417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00331" y="8099881"/>
            <a:ext cx="36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4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BFDE1EC-BA6A-DABF-B653-BE333FEABF5D}"/>
              </a:ext>
            </a:extLst>
          </p:cNvPr>
          <p:cNvSpPr txBox="1"/>
          <p:nvPr/>
        </p:nvSpPr>
        <p:spPr>
          <a:xfrm>
            <a:off x="775347" y="967147"/>
            <a:ext cx="1080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>
                <a:latin typeface="+mj-lt"/>
              </a:rPr>
              <a:t>Powerpoint</a:t>
            </a:r>
            <a:r>
              <a:rPr lang="de-DE" sz="3200" b="1" dirty="0">
                <a:latin typeface="+mj-lt"/>
              </a:rPr>
              <a:t> einstellen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>
                <a:latin typeface="+mj-lt"/>
              </a:rPr>
              <a:t>Ansicht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 dirty="0">
                <a:latin typeface="+mj-lt"/>
              </a:rPr>
              <a:t>-&gt; Anzeigen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200">
                <a:latin typeface="+mj-lt"/>
              </a:rPr>
              <a:t>Raster &amp; </a:t>
            </a:r>
            <a:r>
              <a:rPr lang="de-DE" sz="3200" dirty="0">
                <a:latin typeface="+mj-lt"/>
              </a:rPr>
              <a:t>Führungslinien einstellen: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DE" sz="3200" dirty="0">
                <a:latin typeface="+mj-lt"/>
              </a:rPr>
              <a:t>Objekte am Raster ausrichten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DE" sz="3200" dirty="0">
                <a:latin typeface="+mj-lt"/>
              </a:rPr>
              <a:t>Abstand: 5cm (</a:t>
            </a:r>
            <a:r>
              <a:rPr lang="de-DE" sz="3200" dirty="0" err="1">
                <a:latin typeface="+mj-lt"/>
              </a:rPr>
              <a:t>größe</a:t>
            </a:r>
            <a:r>
              <a:rPr lang="de-DE" sz="3200" dirty="0">
                <a:latin typeface="+mj-lt"/>
              </a:rPr>
              <a:t> eines Würfels) </a:t>
            </a:r>
          </a:p>
          <a:p>
            <a:pPr marL="971550" lvl="1" indent="-514350">
              <a:buFont typeface="+mj-lt"/>
              <a:buAutoNum type="alphaLcParenR"/>
            </a:pPr>
            <a:r>
              <a:rPr lang="de-DE" sz="3200" dirty="0">
                <a:latin typeface="+mj-lt"/>
              </a:rPr>
              <a:t>Keine intelligenten Führungslinien</a:t>
            </a:r>
            <a:endParaRPr lang="de-DE" sz="2800" dirty="0">
              <a:latin typeface="+mj-lt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17E95E3-2096-B45C-D426-308F00FCF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56" y="4612565"/>
            <a:ext cx="7404407" cy="58427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173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Benutzerdefiniert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Nils Richard Haverkamp</dc:creator>
  <cp:lastModifiedBy>Nils Haverkamp</cp:lastModifiedBy>
  <cp:revision>170</cp:revision>
  <cp:lastPrinted>2025-02-17T11:32:03Z</cp:lastPrinted>
  <dcterms:created xsi:type="dcterms:W3CDTF">2021-05-24T12:00:07Z</dcterms:created>
  <dcterms:modified xsi:type="dcterms:W3CDTF">2025-02-17T12:18:22Z</dcterms:modified>
</cp:coreProperties>
</file>